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25203150" cy="360045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285">
          <p15:clr>
            <a:srgbClr val="A4A3A4"/>
          </p15:clr>
        </p15:guide>
        <p15:guide id="2" pos="9525">
          <p15:clr>
            <a:srgbClr val="A4A3A4"/>
          </p15:clr>
        </p15:guide>
        <p15:guide id="3" orient="horz" pos="11260">
          <p15:clr>
            <a:srgbClr val="A4A3A4"/>
          </p15:clr>
        </p15:guide>
        <p15:guide id="4" pos="7938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3" roundtripDataSignature="AMtx7miWFptoHzmuK08j3CFt9ptsEgj2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81" autoAdjust="0"/>
  </p:normalViewPr>
  <p:slideViewPr>
    <p:cSldViewPr snapToGrid="0">
      <p:cViewPr>
        <p:scale>
          <a:sx n="20" d="100"/>
          <a:sy n="20" d="100"/>
        </p:scale>
        <p:origin x="3222" y="54"/>
      </p:cViewPr>
      <p:guideLst>
        <p:guide orient="horz" pos="13285"/>
        <p:guide pos="9525"/>
        <p:guide orient="horz" pos="11260"/>
        <p:guide pos="79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customschemas.google.com/relationships/presentationmetadata" Target="metadata"/><Relationship Id="rId3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28850" y="685800"/>
            <a:ext cx="2400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94402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290a02e9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15;g35290a02e9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8850" y="685800"/>
            <a:ext cx="2400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890237" y="5892407"/>
            <a:ext cx="21422678" cy="12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943" tIns="38461" rIns="76943" bIns="38461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843"/>
              <a:buFont typeface="Calibri"/>
              <a:buNone/>
              <a:defRPr sz="167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3150394" y="18910700"/>
            <a:ext cx="18902363" cy="8692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943" tIns="38461" rIns="76943" bIns="38461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2783"/>
              </a:spcBef>
              <a:spcAft>
                <a:spcPts val="0"/>
              </a:spcAft>
              <a:buClr>
                <a:schemeClr val="dk1"/>
              </a:buClr>
              <a:buSzPts val="7937"/>
              <a:buNone/>
              <a:defRPr sz="6700"/>
            </a:lvl1pPr>
            <a:lvl2pPr lvl="1" algn="ctr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chemeClr val="dk1"/>
              </a:buClr>
              <a:buSzPts val="6614"/>
              <a:buNone/>
              <a:defRPr sz="5600"/>
            </a:lvl2pPr>
            <a:lvl3pPr lvl="2" algn="ctr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chemeClr val="dk1"/>
              </a:buClr>
              <a:buSzPts val="5953"/>
              <a:buNone/>
              <a:defRPr sz="5000"/>
            </a:lvl3pPr>
            <a:lvl4pPr lvl="3" algn="ctr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chemeClr val="dk1"/>
              </a:buClr>
              <a:buSzPts val="5291"/>
              <a:buNone/>
              <a:defRPr sz="4500"/>
            </a:lvl4pPr>
            <a:lvl5pPr lvl="4" algn="ctr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chemeClr val="dk1"/>
              </a:buClr>
              <a:buSzPts val="5291"/>
              <a:buNone/>
              <a:defRPr sz="4500"/>
            </a:lvl5pPr>
            <a:lvl6pPr lvl="5" algn="ctr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chemeClr val="dk1"/>
              </a:buClr>
              <a:buSzPts val="5291"/>
              <a:buNone/>
              <a:defRPr sz="4500"/>
            </a:lvl6pPr>
            <a:lvl7pPr lvl="6" algn="ctr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chemeClr val="dk1"/>
              </a:buClr>
              <a:buSzPts val="5291"/>
              <a:buNone/>
              <a:defRPr sz="4500"/>
            </a:lvl7pPr>
            <a:lvl8pPr lvl="7" algn="ctr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chemeClr val="dk1"/>
              </a:buClr>
              <a:buSzPts val="5291"/>
              <a:buNone/>
              <a:defRPr sz="4500"/>
            </a:lvl8pPr>
            <a:lvl9pPr lvl="8" algn="ctr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chemeClr val="dk1"/>
              </a:buClr>
              <a:buSzPts val="5291"/>
              <a:buNone/>
              <a:defRPr sz="45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1732717" y="33370845"/>
            <a:ext cx="5670709" cy="1916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943" tIns="38461" rIns="76943" bIns="38461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8348544" y="33370845"/>
            <a:ext cx="8506063" cy="1916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943" tIns="38461" rIns="76943" bIns="38461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7799725" y="33370845"/>
            <a:ext cx="5670709" cy="1916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943" tIns="38461" rIns="76943" bIns="38461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1732717" y="1916914"/>
            <a:ext cx="21737717" cy="6959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943" tIns="38461" rIns="76943" bIns="38461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1179313" y="10137935"/>
            <a:ext cx="22844525" cy="21737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943" tIns="38461" rIns="76943" bIns="38461" anchor="t" anchorCtr="0">
            <a:normAutofit/>
          </a:bodyPr>
          <a:lstStyle>
            <a:lvl1pPr marL="384780" lvl="0" indent="-288585" algn="l">
              <a:lnSpc>
                <a:spcPct val="90000"/>
              </a:lnSpc>
              <a:spcBef>
                <a:spcPts val="278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769559" lvl="1" indent="-288585" algn="l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154339" lvl="2" indent="-288585" algn="l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539118" lvl="3" indent="-288585" algn="l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923898" lvl="4" indent="-288585" algn="l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308677" lvl="5" indent="-288585" algn="l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693457" lvl="6" indent="-288585" algn="l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078236" lvl="7" indent="-288585" algn="l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463016" lvl="8" indent="-288585" algn="l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1732717" y="33370845"/>
            <a:ext cx="5670709" cy="1916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943" tIns="38461" rIns="76943" bIns="38461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8348544" y="33370845"/>
            <a:ext cx="8506063" cy="1916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943" tIns="38461" rIns="76943" bIns="38461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17799725" y="33370845"/>
            <a:ext cx="5670709" cy="1916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943" tIns="38461" rIns="76943" bIns="38461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5497146" y="14455767"/>
            <a:ext cx="30512150" cy="5434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943" tIns="38461" rIns="76943" bIns="38461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-5529233" y="9178857"/>
            <a:ext cx="30512150" cy="15988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943" tIns="38461" rIns="76943" bIns="38461" anchor="t" anchorCtr="0">
            <a:normAutofit/>
          </a:bodyPr>
          <a:lstStyle>
            <a:lvl1pPr marL="384780" lvl="0" indent="-288585" algn="l">
              <a:lnSpc>
                <a:spcPct val="90000"/>
              </a:lnSpc>
              <a:spcBef>
                <a:spcPts val="278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769559" lvl="1" indent="-288585" algn="l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154339" lvl="2" indent="-288585" algn="l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539118" lvl="3" indent="-288585" algn="l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923898" lvl="4" indent="-288585" algn="l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308677" lvl="5" indent="-288585" algn="l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693457" lvl="6" indent="-288585" algn="l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078236" lvl="7" indent="-288585" algn="l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463016" lvl="8" indent="-288585" algn="l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1732717" y="33370845"/>
            <a:ext cx="5670709" cy="1916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943" tIns="38461" rIns="76943" bIns="38461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8348544" y="33370845"/>
            <a:ext cx="8506063" cy="1916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943" tIns="38461" rIns="76943" bIns="38461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17799725" y="33370845"/>
            <a:ext cx="5670709" cy="1916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943" tIns="38461" rIns="76943" bIns="38461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1732717" y="1916914"/>
            <a:ext cx="21737717" cy="6959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943" tIns="38461" rIns="76943" bIns="38461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732717" y="9584531"/>
            <a:ext cx="21737717" cy="2284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943" tIns="38461" rIns="76943" bIns="38461" anchor="t" anchorCtr="0">
            <a:normAutofit/>
          </a:bodyPr>
          <a:lstStyle>
            <a:lvl1pPr marL="384780" lvl="0" indent="-288585" algn="l">
              <a:lnSpc>
                <a:spcPct val="90000"/>
              </a:lnSpc>
              <a:spcBef>
                <a:spcPts val="278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769559" lvl="1" indent="-288585" algn="l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154339" lvl="2" indent="-288585" algn="l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539118" lvl="3" indent="-288585" algn="l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923898" lvl="4" indent="-288585" algn="l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308677" lvl="5" indent="-288585" algn="l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693457" lvl="6" indent="-288585" algn="l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078236" lvl="7" indent="-288585" algn="l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463016" lvl="8" indent="-288585" algn="l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1732717" y="33370845"/>
            <a:ext cx="5670709" cy="1916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943" tIns="38461" rIns="76943" bIns="38461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8348544" y="33370845"/>
            <a:ext cx="8506063" cy="1916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943" tIns="38461" rIns="76943" bIns="38461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17799725" y="33370845"/>
            <a:ext cx="5670709" cy="1916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943" tIns="38461" rIns="76943" bIns="38461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1719592" y="8976133"/>
            <a:ext cx="21737717" cy="14976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943" tIns="38461" rIns="76943" bIns="38461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843"/>
              <a:buFont typeface="Calibri"/>
              <a:buNone/>
              <a:defRPr sz="167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1719592" y="24094689"/>
            <a:ext cx="21737717" cy="7875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943" tIns="38461" rIns="76943" bIns="38461" anchor="t" anchorCtr="0">
            <a:normAutofit/>
          </a:bodyPr>
          <a:lstStyle>
            <a:lvl1pPr marL="384780" lvl="0" indent="-192390" algn="l">
              <a:lnSpc>
                <a:spcPct val="90000"/>
              </a:lnSpc>
              <a:spcBef>
                <a:spcPts val="2783"/>
              </a:spcBef>
              <a:spcAft>
                <a:spcPts val="0"/>
              </a:spcAft>
              <a:buClr>
                <a:schemeClr val="dk1"/>
              </a:buClr>
              <a:buSzPts val="7937"/>
              <a:buNone/>
              <a:defRPr sz="6700">
                <a:solidFill>
                  <a:schemeClr val="dk1"/>
                </a:solidFill>
              </a:defRPr>
            </a:lvl1pPr>
            <a:lvl2pPr marL="769559" lvl="1" indent="-192390" algn="l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rgbClr val="888888"/>
              </a:buClr>
              <a:buSzPts val="6614"/>
              <a:buNone/>
              <a:defRPr sz="5600">
                <a:solidFill>
                  <a:srgbClr val="888888"/>
                </a:solidFill>
              </a:defRPr>
            </a:lvl2pPr>
            <a:lvl3pPr marL="1154339" lvl="2" indent="-192390" algn="l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rgbClr val="888888"/>
              </a:buClr>
              <a:buSzPts val="5953"/>
              <a:buNone/>
              <a:defRPr sz="5000">
                <a:solidFill>
                  <a:srgbClr val="888888"/>
                </a:solidFill>
              </a:defRPr>
            </a:lvl3pPr>
            <a:lvl4pPr marL="1539118" lvl="3" indent="-192390" algn="l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rgbClr val="888888"/>
              </a:buClr>
              <a:buSzPts val="5291"/>
              <a:buNone/>
              <a:defRPr sz="4500">
                <a:solidFill>
                  <a:srgbClr val="888888"/>
                </a:solidFill>
              </a:defRPr>
            </a:lvl4pPr>
            <a:lvl5pPr marL="1923898" lvl="4" indent="-192390" algn="l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rgbClr val="888888"/>
              </a:buClr>
              <a:buSzPts val="5291"/>
              <a:buNone/>
              <a:defRPr sz="4500">
                <a:solidFill>
                  <a:srgbClr val="888888"/>
                </a:solidFill>
              </a:defRPr>
            </a:lvl5pPr>
            <a:lvl6pPr marL="2308677" lvl="5" indent="-192390" algn="l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rgbClr val="888888"/>
              </a:buClr>
              <a:buSzPts val="5291"/>
              <a:buNone/>
              <a:defRPr sz="4500">
                <a:solidFill>
                  <a:srgbClr val="888888"/>
                </a:solidFill>
              </a:defRPr>
            </a:lvl6pPr>
            <a:lvl7pPr marL="2693457" lvl="6" indent="-192390" algn="l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rgbClr val="888888"/>
              </a:buClr>
              <a:buSzPts val="5291"/>
              <a:buNone/>
              <a:defRPr sz="4500">
                <a:solidFill>
                  <a:srgbClr val="888888"/>
                </a:solidFill>
              </a:defRPr>
            </a:lvl7pPr>
            <a:lvl8pPr marL="3078236" lvl="7" indent="-192390" algn="l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rgbClr val="888888"/>
              </a:buClr>
              <a:buSzPts val="5291"/>
              <a:buNone/>
              <a:defRPr sz="4500">
                <a:solidFill>
                  <a:srgbClr val="888888"/>
                </a:solidFill>
              </a:defRPr>
            </a:lvl8pPr>
            <a:lvl9pPr marL="3463016" lvl="8" indent="-192390" algn="l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rgbClr val="888888"/>
              </a:buClr>
              <a:buSzPts val="5291"/>
              <a:buNone/>
              <a:defRPr sz="45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1732717" y="33370845"/>
            <a:ext cx="5670709" cy="1916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943" tIns="38461" rIns="76943" bIns="38461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8348544" y="33370845"/>
            <a:ext cx="8506063" cy="1916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943" tIns="38461" rIns="76943" bIns="38461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17799725" y="33370845"/>
            <a:ext cx="5670709" cy="1916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943" tIns="38461" rIns="76943" bIns="38461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1732717" y="1916914"/>
            <a:ext cx="21737717" cy="6959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943" tIns="38461" rIns="76943" bIns="38461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1732717" y="9584531"/>
            <a:ext cx="10711338" cy="2284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943" tIns="38461" rIns="76943" bIns="38461" anchor="t" anchorCtr="0">
            <a:normAutofit/>
          </a:bodyPr>
          <a:lstStyle>
            <a:lvl1pPr marL="384780" lvl="0" indent="-288585" algn="l">
              <a:lnSpc>
                <a:spcPct val="90000"/>
              </a:lnSpc>
              <a:spcBef>
                <a:spcPts val="278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769559" lvl="1" indent="-288585" algn="l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154339" lvl="2" indent="-288585" algn="l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539118" lvl="3" indent="-288585" algn="l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923898" lvl="4" indent="-288585" algn="l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308677" lvl="5" indent="-288585" algn="l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693457" lvl="6" indent="-288585" algn="l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078236" lvl="7" indent="-288585" algn="l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463016" lvl="8" indent="-288585" algn="l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12759095" y="9584531"/>
            <a:ext cx="10711338" cy="2284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943" tIns="38461" rIns="76943" bIns="38461" anchor="t" anchorCtr="0">
            <a:normAutofit/>
          </a:bodyPr>
          <a:lstStyle>
            <a:lvl1pPr marL="384780" lvl="0" indent="-288585" algn="l">
              <a:lnSpc>
                <a:spcPct val="90000"/>
              </a:lnSpc>
              <a:spcBef>
                <a:spcPts val="278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769559" lvl="1" indent="-288585" algn="l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154339" lvl="2" indent="-288585" algn="l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539118" lvl="3" indent="-288585" algn="l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923898" lvl="4" indent="-288585" algn="l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308677" lvl="5" indent="-288585" algn="l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693457" lvl="6" indent="-288585" algn="l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078236" lvl="7" indent="-288585" algn="l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463016" lvl="8" indent="-288585" algn="l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1732717" y="33370845"/>
            <a:ext cx="5670709" cy="1916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943" tIns="38461" rIns="76943" bIns="38461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8348544" y="33370845"/>
            <a:ext cx="8506063" cy="1916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943" tIns="38461" rIns="76943" bIns="38461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17799725" y="33370845"/>
            <a:ext cx="5670709" cy="1916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943" tIns="38461" rIns="76943" bIns="38461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1735999" y="1916914"/>
            <a:ext cx="21737717" cy="6959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943" tIns="38461" rIns="76943" bIns="38461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1736002" y="8826106"/>
            <a:ext cx="10662112" cy="432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943" tIns="38461" rIns="76943" bIns="38461" anchor="b" anchorCtr="0">
            <a:normAutofit/>
          </a:bodyPr>
          <a:lstStyle>
            <a:lvl1pPr marL="384780" lvl="0" indent="-192390" algn="l">
              <a:lnSpc>
                <a:spcPct val="90000"/>
              </a:lnSpc>
              <a:spcBef>
                <a:spcPts val="2783"/>
              </a:spcBef>
              <a:spcAft>
                <a:spcPts val="0"/>
              </a:spcAft>
              <a:buClr>
                <a:schemeClr val="dk1"/>
              </a:buClr>
              <a:buSzPts val="7937"/>
              <a:buNone/>
              <a:defRPr sz="6700" b="1"/>
            </a:lvl1pPr>
            <a:lvl2pPr marL="769559" lvl="1" indent="-192390" algn="l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chemeClr val="dk1"/>
              </a:buClr>
              <a:buSzPts val="6614"/>
              <a:buNone/>
              <a:defRPr sz="5600" b="1"/>
            </a:lvl2pPr>
            <a:lvl3pPr marL="1154339" lvl="2" indent="-192390" algn="l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chemeClr val="dk1"/>
              </a:buClr>
              <a:buSzPts val="5953"/>
              <a:buNone/>
              <a:defRPr sz="5000" b="1"/>
            </a:lvl3pPr>
            <a:lvl4pPr marL="1539118" lvl="3" indent="-192390" algn="l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chemeClr val="dk1"/>
              </a:buClr>
              <a:buSzPts val="5291"/>
              <a:buNone/>
              <a:defRPr sz="4500" b="1"/>
            </a:lvl4pPr>
            <a:lvl5pPr marL="1923898" lvl="4" indent="-192390" algn="l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chemeClr val="dk1"/>
              </a:buClr>
              <a:buSzPts val="5291"/>
              <a:buNone/>
              <a:defRPr sz="4500" b="1"/>
            </a:lvl5pPr>
            <a:lvl6pPr marL="2308677" lvl="5" indent="-192390" algn="l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chemeClr val="dk1"/>
              </a:buClr>
              <a:buSzPts val="5291"/>
              <a:buNone/>
              <a:defRPr sz="4500" b="1"/>
            </a:lvl6pPr>
            <a:lvl7pPr marL="2693457" lvl="6" indent="-192390" algn="l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chemeClr val="dk1"/>
              </a:buClr>
              <a:buSzPts val="5291"/>
              <a:buNone/>
              <a:defRPr sz="4500" b="1"/>
            </a:lvl7pPr>
            <a:lvl8pPr marL="3078236" lvl="7" indent="-192390" algn="l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chemeClr val="dk1"/>
              </a:buClr>
              <a:buSzPts val="5291"/>
              <a:buNone/>
              <a:defRPr sz="4500" b="1"/>
            </a:lvl8pPr>
            <a:lvl9pPr marL="3463016" lvl="8" indent="-192390" algn="l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chemeClr val="dk1"/>
              </a:buClr>
              <a:buSzPts val="5291"/>
              <a:buNone/>
              <a:defRPr sz="45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1736002" y="13151644"/>
            <a:ext cx="10662112" cy="1934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943" tIns="38461" rIns="76943" bIns="38461" anchor="t" anchorCtr="0">
            <a:normAutofit/>
          </a:bodyPr>
          <a:lstStyle>
            <a:lvl1pPr marL="384780" lvl="0" indent="-288585" algn="l">
              <a:lnSpc>
                <a:spcPct val="90000"/>
              </a:lnSpc>
              <a:spcBef>
                <a:spcPts val="278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769559" lvl="1" indent="-288585" algn="l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154339" lvl="2" indent="-288585" algn="l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539118" lvl="3" indent="-288585" algn="l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923898" lvl="4" indent="-288585" algn="l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308677" lvl="5" indent="-288585" algn="l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693457" lvl="6" indent="-288585" algn="l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078236" lvl="7" indent="-288585" algn="l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463016" lvl="8" indent="-288585" algn="l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12759097" y="8826106"/>
            <a:ext cx="10714621" cy="432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943" tIns="38461" rIns="76943" bIns="38461" anchor="b" anchorCtr="0">
            <a:normAutofit/>
          </a:bodyPr>
          <a:lstStyle>
            <a:lvl1pPr marL="384780" lvl="0" indent="-192390" algn="l">
              <a:lnSpc>
                <a:spcPct val="90000"/>
              </a:lnSpc>
              <a:spcBef>
                <a:spcPts val="2783"/>
              </a:spcBef>
              <a:spcAft>
                <a:spcPts val="0"/>
              </a:spcAft>
              <a:buClr>
                <a:schemeClr val="dk1"/>
              </a:buClr>
              <a:buSzPts val="7937"/>
              <a:buNone/>
              <a:defRPr sz="6700" b="1"/>
            </a:lvl1pPr>
            <a:lvl2pPr marL="769559" lvl="1" indent="-192390" algn="l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chemeClr val="dk1"/>
              </a:buClr>
              <a:buSzPts val="6614"/>
              <a:buNone/>
              <a:defRPr sz="5600" b="1"/>
            </a:lvl2pPr>
            <a:lvl3pPr marL="1154339" lvl="2" indent="-192390" algn="l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chemeClr val="dk1"/>
              </a:buClr>
              <a:buSzPts val="5953"/>
              <a:buNone/>
              <a:defRPr sz="5000" b="1"/>
            </a:lvl3pPr>
            <a:lvl4pPr marL="1539118" lvl="3" indent="-192390" algn="l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chemeClr val="dk1"/>
              </a:buClr>
              <a:buSzPts val="5291"/>
              <a:buNone/>
              <a:defRPr sz="4500" b="1"/>
            </a:lvl4pPr>
            <a:lvl5pPr marL="1923898" lvl="4" indent="-192390" algn="l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chemeClr val="dk1"/>
              </a:buClr>
              <a:buSzPts val="5291"/>
              <a:buNone/>
              <a:defRPr sz="4500" b="1"/>
            </a:lvl5pPr>
            <a:lvl6pPr marL="2308677" lvl="5" indent="-192390" algn="l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chemeClr val="dk1"/>
              </a:buClr>
              <a:buSzPts val="5291"/>
              <a:buNone/>
              <a:defRPr sz="4500" b="1"/>
            </a:lvl6pPr>
            <a:lvl7pPr marL="2693457" lvl="6" indent="-192390" algn="l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chemeClr val="dk1"/>
              </a:buClr>
              <a:buSzPts val="5291"/>
              <a:buNone/>
              <a:defRPr sz="4500" b="1"/>
            </a:lvl7pPr>
            <a:lvl8pPr marL="3078236" lvl="7" indent="-192390" algn="l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chemeClr val="dk1"/>
              </a:buClr>
              <a:buSzPts val="5291"/>
              <a:buNone/>
              <a:defRPr sz="4500" b="1"/>
            </a:lvl8pPr>
            <a:lvl9pPr marL="3463016" lvl="8" indent="-192390" algn="l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chemeClr val="dk1"/>
              </a:buClr>
              <a:buSzPts val="5291"/>
              <a:buNone/>
              <a:defRPr sz="45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12759097" y="13151644"/>
            <a:ext cx="10714621" cy="1934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943" tIns="38461" rIns="76943" bIns="38461" anchor="t" anchorCtr="0">
            <a:normAutofit/>
          </a:bodyPr>
          <a:lstStyle>
            <a:lvl1pPr marL="384780" lvl="0" indent="-288585" algn="l">
              <a:lnSpc>
                <a:spcPct val="90000"/>
              </a:lnSpc>
              <a:spcBef>
                <a:spcPts val="278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769559" lvl="1" indent="-288585" algn="l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154339" lvl="2" indent="-288585" algn="l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539118" lvl="3" indent="-288585" algn="l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923898" lvl="4" indent="-288585" algn="l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308677" lvl="5" indent="-288585" algn="l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693457" lvl="6" indent="-288585" algn="l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078236" lvl="7" indent="-288585" algn="l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463016" lvl="8" indent="-288585" algn="l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1732717" y="33370845"/>
            <a:ext cx="5670709" cy="1916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943" tIns="38461" rIns="76943" bIns="38461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8348544" y="33370845"/>
            <a:ext cx="8506063" cy="1916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943" tIns="38461" rIns="76943" bIns="38461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17799725" y="33370845"/>
            <a:ext cx="5670709" cy="1916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943" tIns="38461" rIns="76943" bIns="38461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1732717" y="1916914"/>
            <a:ext cx="21737717" cy="6959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943" tIns="38461" rIns="76943" bIns="38461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1732717" y="33370845"/>
            <a:ext cx="5670709" cy="1916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943" tIns="38461" rIns="76943" bIns="38461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8348544" y="33370845"/>
            <a:ext cx="8506063" cy="1916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943" tIns="38461" rIns="76943" bIns="38461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17799725" y="33370845"/>
            <a:ext cx="5670709" cy="1916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943" tIns="38461" rIns="76943" bIns="38461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1732717" y="33370845"/>
            <a:ext cx="5670709" cy="1916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943" tIns="38461" rIns="76943" bIns="38461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8348544" y="33370845"/>
            <a:ext cx="8506063" cy="1916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943" tIns="38461" rIns="76943" bIns="38461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17799725" y="33370845"/>
            <a:ext cx="5670709" cy="1916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943" tIns="38461" rIns="76943" bIns="38461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1736000" y="2400300"/>
            <a:ext cx="8128672" cy="840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943" tIns="38461" rIns="76943" bIns="38461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83"/>
              <a:buFont typeface="Calibri"/>
              <a:buNone/>
              <a:defRPr sz="89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10714621" y="5183989"/>
            <a:ext cx="12759095" cy="2558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943" tIns="38461" rIns="76943" bIns="38461" anchor="t" anchorCtr="0">
            <a:normAutofit/>
          </a:bodyPr>
          <a:lstStyle>
            <a:lvl1pPr marL="384780" lvl="0" indent="-757962" algn="l">
              <a:lnSpc>
                <a:spcPct val="90000"/>
              </a:lnSpc>
              <a:spcBef>
                <a:spcPts val="2783"/>
              </a:spcBef>
              <a:spcAft>
                <a:spcPts val="0"/>
              </a:spcAft>
              <a:buClr>
                <a:schemeClr val="dk1"/>
              </a:buClr>
              <a:buSzPts val="10583"/>
              <a:buChar char="•"/>
              <a:defRPr sz="8900"/>
            </a:lvl1pPr>
            <a:lvl2pPr marL="769559" lvl="1" indent="-687259" algn="l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chemeClr val="dk1"/>
              </a:buClr>
              <a:buSzPts val="9260"/>
              <a:buChar char="•"/>
              <a:defRPr sz="7800"/>
            </a:lvl2pPr>
            <a:lvl3pPr marL="1154339" lvl="2" indent="-616555" algn="l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chemeClr val="dk1"/>
              </a:buClr>
              <a:buSzPts val="7937"/>
              <a:buChar char="•"/>
              <a:defRPr sz="6700"/>
            </a:lvl3pPr>
            <a:lvl4pPr marL="1539118" lvl="3" indent="-545853" algn="l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chemeClr val="dk1"/>
              </a:buClr>
              <a:buSzPts val="6614"/>
              <a:buChar char="•"/>
              <a:defRPr sz="5600"/>
            </a:lvl4pPr>
            <a:lvl5pPr marL="1923898" lvl="4" indent="-545853" algn="l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chemeClr val="dk1"/>
              </a:buClr>
              <a:buSzPts val="6614"/>
              <a:buChar char="•"/>
              <a:defRPr sz="5600"/>
            </a:lvl5pPr>
            <a:lvl6pPr marL="2308677" lvl="5" indent="-545853" algn="l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chemeClr val="dk1"/>
              </a:buClr>
              <a:buSzPts val="6614"/>
              <a:buChar char="•"/>
              <a:defRPr sz="5600"/>
            </a:lvl6pPr>
            <a:lvl7pPr marL="2693457" lvl="6" indent="-545853" algn="l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chemeClr val="dk1"/>
              </a:buClr>
              <a:buSzPts val="6614"/>
              <a:buChar char="•"/>
              <a:defRPr sz="5600"/>
            </a:lvl7pPr>
            <a:lvl8pPr marL="3078236" lvl="7" indent="-545853" algn="l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chemeClr val="dk1"/>
              </a:buClr>
              <a:buSzPts val="6614"/>
              <a:buChar char="•"/>
              <a:defRPr sz="5600"/>
            </a:lvl8pPr>
            <a:lvl9pPr marL="3463016" lvl="8" indent="-545853" algn="l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chemeClr val="dk1"/>
              </a:buClr>
              <a:buSzPts val="6614"/>
              <a:buChar char="•"/>
              <a:defRPr sz="56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1736000" y="10801350"/>
            <a:ext cx="8128672" cy="20010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943" tIns="38461" rIns="76943" bIns="38461" anchor="t" anchorCtr="0">
            <a:normAutofit/>
          </a:bodyPr>
          <a:lstStyle>
            <a:lvl1pPr marL="384780" lvl="0" indent="-192390" algn="l">
              <a:lnSpc>
                <a:spcPct val="90000"/>
              </a:lnSpc>
              <a:spcBef>
                <a:spcPts val="2783"/>
              </a:spcBef>
              <a:spcAft>
                <a:spcPts val="0"/>
              </a:spcAft>
              <a:buClr>
                <a:schemeClr val="dk1"/>
              </a:buClr>
              <a:buSzPts val="5291"/>
              <a:buNone/>
              <a:defRPr sz="4500"/>
            </a:lvl1pPr>
            <a:lvl2pPr marL="769559" lvl="1" indent="-192390" algn="l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chemeClr val="dk1"/>
              </a:buClr>
              <a:buSzPts val="4630"/>
              <a:buNone/>
              <a:defRPr sz="3900"/>
            </a:lvl2pPr>
            <a:lvl3pPr marL="1154339" lvl="2" indent="-192390" algn="l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chemeClr val="dk1"/>
              </a:buClr>
              <a:buSzPts val="3969"/>
              <a:buNone/>
              <a:defRPr sz="3300"/>
            </a:lvl3pPr>
            <a:lvl4pPr marL="1539118" lvl="3" indent="-192390" algn="l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chemeClr val="dk1"/>
              </a:buClr>
              <a:buSzPts val="3307"/>
              <a:buNone/>
              <a:defRPr sz="2800"/>
            </a:lvl4pPr>
            <a:lvl5pPr marL="1923898" lvl="4" indent="-192390" algn="l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chemeClr val="dk1"/>
              </a:buClr>
              <a:buSzPts val="3307"/>
              <a:buNone/>
              <a:defRPr sz="2800"/>
            </a:lvl5pPr>
            <a:lvl6pPr marL="2308677" lvl="5" indent="-192390" algn="l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chemeClr val="dk1"/>
              </a:buClr>
              <a:buSzPts val="3307"/>
              <a:buNone/>
              <a:defRPr sz="2800"/>
            </a:lvl6pPr>
            <a:lvl7pPr marL="2693457" lvl="6" indent="-192390" algn="l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chemeClr val="dk1"/>
              </a:buClr>
              <a:buSzPts val="3307"/>
              <a:buNone/>
              <a:defRPr sz="2800"/>
            </a:lvl7pPr>
            <a:lvl8pPr marL="3078236" lvl="7" indent="-192390" algn="l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chemeClr val="dk1"/>
              </a:buClr>
              <a:buSzPts val="3307"/>
              <a:buNone/>
              <a:defRPr sz="2800"/>
            </a:lvl8pPr>
            <a:lvl9pPr marL="3463016" lvl="8" indent="-192390" algn="l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chemeClr val="dk1"/>
              </a:buClr>
              <a:buSzPts val="3307"/>
              <a:buNone/>
              <a:defRPr sz="28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1732717" y="33370845"/>
            <a:ext cx="5670709" cy="1916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943" tIns="38461" rIns="76943" bIns="38461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8348544" y="33370845"/>
            <a:ext cx="8506063" cy="1916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943" tIns="38461" rIns="76943" bIns="38461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17799725" y="33370845"/>
            <a:ext cx="5670709" cy="1916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943" tIns="38461" rIns="76943" bIns="38461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1736000" y="2400300"/>
            <a:ext cx="8128672" cy="840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943" tIns="38461" rIns="76943" bIns="38461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83"/>
              <a:buFont typeface="Calibri"/>
              <a:buNone/>
              <a:defRPr sz="89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10714621" y="5183989"/>
            <a:ext cx="12759095" cy="25586532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1736000" y="10801350"/>
            <a:ext cx="8128672" cy="20010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943" tIns="38461" rIns="76943" bIns="38461" anchor="t" anchorCtr="0">
            <a:normAutofit/>
          </a:bodyPr>
          <a:lstStyle>
            <a:lvl1pPr marL="384780" lvl="0" indent="-192390" algn="l">
              <a:lnSpc>
                <a:spcPct val="90000"/>
              </a:lnSpc>
              <a:spcBef>
                <a:spcPts val="2783"/>
              </a:spcBef>
              <a:spcAft>
                <a:spcPts val="0"/>
              </a:spcAft>
              <a:buClr>
                <a:schemeClr val="dk1"/>
              </a:buClr>
              <a:buSzPts val="5291"/>
              <a:buNone/>
              <a:defRPr sz="4500"/>
            </a:lvl1pPr>
            <a:lvl2pPr marL="769559" lvl="1" indent="-192390" algn="l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chemeClr val="dk1"/>
              </a:buClr>
              <a:buSzPts val="4630"/>
              <a:buNone/>
              <a:defRPr sz="3900"/>
            </a:lvl2pPr>
            <a:lvl3pPr marL="1154339" lvl="2" indent="-192390" algn="l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chemeClr val="dk1"/>
              </a:buClr>
              <a:buSzPts val="3969"/>
              <a:buNone/>
              <a:defRPr sz="3300"/>
            </a:lvl3pPr>
            <a:lvl4pPr marL="1539118" lvl="3" indent="-192390" algn="l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chemeClr val="dk1"/>
              </a:buClr>
              <a:buSzPts val="3307"/>
              <a:buNone/>
              <a:defRPr sz="2800"/>
            </a:lvl4pPr>
            <a:lvl5pPr marL="1923898" lvl="4" indent="-192390" algn="l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chemeClr val="dk1"/>
              </a:buClr>
              <a:buSzPts val="3307"/>
              <a:buNone/>
              <a:defRPr sz="2800"/>
            </a:lvl5pPr>
            <a:lvl6pPr marL="2308677" lvl="5" indent="-192390" algn="l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chemeClr val="dk1"/>
              </a:buClr>
              <a:buSzPts val="3307"/>
              <a:buNone/>
              <a:defRPr sz="2800"/>
            </a:lvl6pPr>
            <a:lvl7pPr marL="2693457" lvl="6" indent="-192390" algn="l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chemeClr val="dk1"/>
              </a:buClr>
              <a:buSzPts val="3307"/>
              <a:buNone/>
              <a:defRPr sz="2800"/>
            </a:lvl7pPr>
            <a:lvl8pPr marL="3078236" lvl="7" indent="-192390" algn="l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chemeClr val="dk1"/>
              </a:buClr>
              <a:buSzPts val="3307"/>
              <a:buNone/>
              <a:defRPr sz="2800"/>
            </a:lvl8pPr>
            <a:lvl9pPr marL="3463016" lvl="8" indent="-192390" algn="l">
              <a:lnSpc>
                <a:spcPct val="90000"/>
              </a:lnSpc>
              <a:spcBef>
                <a:spcPts val="1392"/>
              </a:spcBef>
              <a:spcAft>
                <a:spcPts val="0"/>
              </a:spcAft>
              <a:buClr>
                <a:schemeClr val="dk1"/>
              </a:buClr>
              <a:buSzPts val="3307"/>
              <a:buNone/>
              <a:defRPr sz="28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1732717" y="33370845"/>
            <a:ext cx="5670709" cy="1916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943" tIns="38461" rIns="76943" bIns="38461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8348544" y="33370845"/>
            <a:ext cx="8506063" cy="1916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943" tIns="38461" rIns="76943" bIns="38461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17799725" y="33370845"/>
            <a:ext cx="5670709" cy="1916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943" tIns="38461" rIns="76943" bIns="38461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1732717" y="1916914"/>
            <a:ext cx="21737717" cy="6959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943" tIns="38461" rIns="76943" bIns="38461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51"/>
              <a:buFont typeface="Calibri"/>
              <a:buNone/>
              <a:defRPr sz="145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1732717" y="9584531"/>
            <a:ext cx="21737717" cy="2284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943" tIns="38461" rIns="76943" bIns="38461" anchor="t" anchorCtr="0">
            <a:normAutofit/>
          </a:bodyPr>
          <a:lstStyle>
            <a:lvl1pPr marL="457200" marR="0" lvl="0" indent="-816610" algn="l" rtl="0">
              <a:lnSpc>
                <a:spcPct val="90000"/>
              </a:lnSpc>
              <a:spcBef>
                <a:spcPts val="3307"/>
              </a:spcBef>
              <a:spcAft>
                <a:spcPts val="0"/>
              </a:spcAft>
              <a:buClr>
                <a:schemeClr val="dk1"/>
              </a:buClr>
              <a:buSzPts val="9260"/>
              <a:buFont typeface="Arial"/>
              <a:buChar char="•"/>
              <a:defRPr sz="92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732599" algn="l" rtl="0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7937"/>
              <a:buFont typeface="Arial"/>
              <a:buChar char="•"/>
              <a:defRPr sz="79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648589" algn="l" rtl="0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6614"/>
              <a:buFont typeface="Arial"/>
              <a:buChar char="•"/>
              <a:defRPr sz="66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606615" algn="l" rtl="0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953"/>
              <a:buFont typeface="Arial"/>
              <a:buChar char="•"/>
              <a:defRPr sz="59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606615" algn="l" rtl="0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953"/>
              <a:buFont typeface="Arial"/>
              <a:buChar char="•"/>
              <a:defRPr sz="59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606615" algn="l" rtl="0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953"/>
              <a:buFont typeface="Arial"/>
              <a:buChar char="•"/>
              <a:defRPr sz="59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606615" algn="l" rtl="0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953"/>
              <a:buFont typeface="Arial"/>
              <a:buChar char="•"/>
              <a:defRPr sz="59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606615" algn="l" rtl="0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953"/>
              <a:buFont typeface="Arial"/>
              <a:buChar char="•"/>
              <a:defRPr sz="59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606615" algn="l" rtl="0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953"/>
              <a:buFont typeface="Arial"/>
              <a:buChar char="•"/>
              <a:defRPr sz="59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1732717" y="33370845"/>
            <a:ext cx="5670709" cy="1916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943" tIns="38461" rIns="76943" bIns="38461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8348544" y="33370845"/>
            <a:ext cx="8506063" cy="1916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943" tIns="38461" rIns="76943" bIns="38461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7799725" y="33370845"/>
            <a:ext cx="5670709" cy="1916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943" tIns="38461" rIns="76943" bIns="38461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‹N›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2986" y="21070678"/>
            <a:ext cx="9294747" cy="4686653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g35290a02e96_0_1"/>
          <p:cNvSpPr/>
          <p:nvPr/>
        </p:nvSpPr>
        <p:spPr>
          <a:xfrm>
            <a:off x="22283" y="-65712"/>
            <a:ext cx="25203160" cy="361673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157695" tIns="78837" rIns="157695" bIns="78837" anchor="ctr" anchorCtr="0">
            <a:noAutofit/>
          </a:bodyPr>
          <a:lstStyle/>
          <a:p>
            <a:pPr algn="ctr"/>
            <a:endParaRPr sz="50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en-GB" sz="5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TITOLO DELL’ ATTIVITA’FORMATIVA/INSEGNAMENTO/PROGETTO</a:t>
            </a:r>
            <a:endParaRPr dirty="0">
              <a:solidFill>
                <a:schemeClr val="lt1"/>
              </a:solidFill>
            </a:endParaRPr>
          </a:p>
          <a:p>
            <a:pPr algn="ctr"/>
            <a:r>
              <a:rPr lang="en-GB" sz="5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Nome/</a:t>
            </a:r>
            <a:r>
              <a:rPr lang="en-GB" sz="50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GB" sz="5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50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autore</a:t>
            </a:r>
            <a:r>
              <a:rPr lang="en-GB" sz="5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GB" sz="50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GB" sz="5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GB" sz="50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loro</a:t>
            </a:r>
            <a:r>
              <a:rPr lang="en-GB" sz="5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50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affiliazione</a:t>
            </a:r>
            <a:endParaRPr sz="50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g35290a02e96_0_1"/>
          <p:cNvSpPr/>
          <p:nvPr/>
        </p:nvSpPr>
        <p:spPr>
          <a:xfrm>
            <a:off x="693955" y="3810527"/>
            <a:ext cx="16980961" cy="5712166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6943" tIns="38461" rIns="76943" bIns="38461" anchor="ctr" anchorCtr="0">
            <a:noAutofit/>
          </a:bodyPr>
          <a:lstStyle/>
          <a:p>
            <a:pPr algn="ctr"/>
            <a:r>
              <a:rPr lang="en-GB" sz="37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CONTESTO, CONTENUTI PRINCIPALI</a:t>
            </a:r>
            <a:endParaRPr sz="3700" b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sz="3700" b="1" dirty="0">
              <a:solidFill>
                <a:srgbClr val="274E1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sz="3700" b="1" dirty="0">
              <a:solidFill>
                <a:srgbClr val="274E1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sz="3700" b="1" dirty="0">
              <a:solidFill>
                <a:srgbClr val="274E1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sz="3700" b="1" dirty="0">
              <a:solidFill>
                <a:srgbClr val="274E1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sz="3700" b="1" dirty="0">
              <a:solidFill>
                <a:srgbClr val="274E1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sz="3700" b="1" dirty="0">
              <a:solidFill>
                <a:srgbClr val="274E1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sz="3700" b="1" dirty="0">
              <a:solidFill>
                <a:srgbClr val="274E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g35290a02e96_0_1"/>
          <p:cNvSpPr/>
          <p:nvPr/>
        </p:nvSpPr>
        <p:spPr>
          <a:xfrm>
            <a:off x="693955" y="26172971"/>
            <a:ext cx="23815250" cy="4229012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6943" tIns="38461" rIns="76943" bIns="38461" anchor="ctr" anchorCtr="0">
            <a:noAutofit/>
          </a:bodyPr>
          <a:lstStyle/>
          <a:p>
            <a:pPr algn="ctr"/>
            <a:r>
              <a:rPr lang="en-GB" sz="37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CONCLUSIONI</a:t>
            </a:r>
            <a:endParaRPr sz="3700" b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sz="3700" b="1" dirty="0">
              <a:solidFill>
                <a:srgbClr val="274E1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sz="3700" b="1" dirty="0">
              <a:solidFill>
                <a:srgbClr val="274E1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sz="3700" b="1" dirty="0">
              <a:solidFill>
                <a:srgbClr val="274E1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sz="3700" b="1" dirty="0">
              <a:solidFill>
                <a:srgbClr val="274E1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sz="3700" b="1" dirty="0">
              <a:solidFill>
                <a:srgbClr val="274E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g35290a02e96_0_1"/>
          <p:cNvSpPr/>
          <p:nvPr/>
        </p:nvSpPr>
        <p:spPr>
          <a:xfrm flipH="1">
            <a:off x="-22288" y="32756391"/>
            <a:ext cx="25203160" cy="755689"/>
          </a:xfrm>
          <a:prstGeom prst="rect">
            <a:avLst/>
          </a:prstGeom>
          <a:solidFill>
            <a:srgbClr val="C00000"/>
          </a:solidFill>
          <a:ln w="12700" cap="flat" cmpd="sng">
            <a:solidFill>
              <a:srgbClr val="6F366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57695" tIns="78837" rIns="157695" bIns="78837" anchor="ctr" anchorCtr="0">
            <a:noAutofit/>
          </a:bodyPr>
          <a:lstStyle/>
          <a:p>
            <a:pPr algn="ctr"/>
            <a:r>
              <a:rPr lang="en-GB" sz="4000" b="1" dirty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Email corresponding author </a:t>
            </a:r>
            <a:r>
              <a:rPr lang="en-GB" sz="2400" b="1" dirty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GB" sz="2400" b="1" dirty="0" err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coordinatore</a:t>
            </a:r>
            <a:r>
              <a:rPr lang="en-GB" sz="2400" b="1" dirty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GB" sz="2400" b="1" dirty="0" err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gruppo</a:t>
            </a:r>
            <a:r>
              <a:rPr lang="en-GB" sz="2400" b="1" dirty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n-GB" sz="2400" b="1" dirty="0" err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autori</a:t>
            </a:r>
            <a:r>
              <a:rPr lang="en-GB" sz="2400" b="1" dirty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00" dirty="0"/>
          </a:p>
        </p:txBody>
      </p:sp>
      <p:sp>
        <p:nvSpPr>
          <p:cNvPr id="122" name="Google Shape;122;g35290a02e96_0_1"/>
          <p:cNvSpPr/>
          <p:nvPr/>
        </p:nvSpPr>
        <p:spPr>
          <a:xfrm>
            <a:off x="777835" y="15272567"/>
            <a:ext cx="23447546" cy="817985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6943" tIns="38461" rIns="76943" bIns="38461" anchor="ctr" anchorCtr="0">
            <a:noAutofit/>
          </a:bodyPr>
          <a:lstStyle/>
          <a:p>
            <a:pPr algn="ctr"/>
            <a:r>
              <a:rPr lang="en-GB" sz="37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RISULTATI</a:t>
            </a:r>
            <a:endParaRPr sz="3700" b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g35290a02e96_0_1"/>
          <p:cNvSpPr/>
          <p:nvPr/>
        </p:nvSpPr>
        <p:spPr>
          <a:xfrm>
            <a:off x="671667" y="30747379"/>
            <a:ext cx="23815250" cy="817985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6943" tIns="38461" rIns="76943" bIns="38461" anchor="ctr" anchorCtr="0">
            <a:noAutofit/>
          </a:bodyPr>
          <a:lstStyle/>
          <a:p>
            <a:pPr algn="ctr"/>
            <a:r>
              <a:rPr lang="en-GB" sz="37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BIBLIOGRAFIA</a:t>
            </a:r>
            <a:endParaRPr sz="3700" b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35290a02e96_0_1"/>
          <p:cNvSpPr/>
          <p:nvPr/>
        </p:nvSpPr>
        <p:spPr>
          <a:xfrm>
            <a:off x="671661" y="10008390"/>
            <a:ext cx="23553720" cy="5072085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6943" tIns="38461" rIns="76943" bIns="38461" anchor="ctr" anchorCtr="0">
            <a:noAutofit/>
          </a:bodyPr>
          <a:lstStyle/>
          <a:p>
            <a:pPr algn="ctr"/>
            <a:r>
              <a:rPr lang="en-GB" sz="37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STRUMENTI E METODI</a:t>
            </a:r>
            <a:endParaRPr sz="3700" b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sz="3700" b="1" dirty="0">
              <a:solidFill>
                <a:srgbClr val="274E1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sz="3700" b="1" dirty="0">
              <a:solidFill>
                <a:srgbClr val="274E1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sz="3700" b="1" dirty="0">
              <a:solidFill>
                <a:srgbClr val="274E1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sz="3700" b="1" dirty="0">
              <a:solidFill>
                <a:srgbClr val="274E1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sz="3700" b="1" dirty="0">
              <a:solidFill>
                <a:srgbClr val="274E1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sz="3700" b="1" dirty="0">
              <a:solidFill>
                <a:srgbClr val="274E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g35290a02e96_0_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064080" y="16569840"/>
            <a:ext cx="9355330" cy="6125354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g35290a02e96_0_1"/>
          <p:cNvSpPr txBox="1"/>
          <p:nvPr/>
        </p:nvSpPr>
        <p:spPr>
          <a:xfrm>
            <a:off x="693954" y="31865100"/>
            <a:ext cx="8021676" cy="172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943" tIns="38461" rIns="76943" bIns="38461" anchor="t" anchorCtr="0">
            <a:spAutoFit/>
          </a:bodyPr>
          <a:lstStyle/>
          <a:p>
            <a:pPr marL="240487" indent="-240487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COGNOME N., COGNOME 2 N2. (ANNO), </a:t>
            </a:r>
            <a:r>
              <a:rPr lang="en-GB" sz="1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Titolo</a:t>
            </a:r>
            <a:r>
              <a:rPr lang="en-GB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articolo</a:t>
            </a:r>
            <a:r>
              <a:rPr lang="en-GB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«</a:t>
            </a:r>
            <a:r>
              <a:rPr lang="en-GB" sz="1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nome</a:t>
            </a:r>
            <a:r>
              <a:rPr lang="en-GB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rivista</a:t>
            </a:r>
            <a:r>
              <a:rPr lang="en-GB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», anno…..</a:t>
            </a:r>
            <a:endParaRPr dirty="0"/>
          </a:p>
          <a:p>
            <a:pPr marL="240487" indent="-240487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COGNOME N3 (ANNO), </a:t>
            </a:r>
            <a:r>
              <a:rPr lang="en-GB" sz="1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Titolo</a:t>
            </a:r>
            <a:r>
              <a:rPr lang="en-GB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volume, </a:t>
            </a:r>
            <a:r>
              <a:rPr lang="en-GB" sz="1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editore</a:t>
            </a:r>
            <a:r>
              <a:rPr lang="en-GB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città</a:t>
            </a:r>
            <a:r>
              <a:rPr lang="en-GB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240487" indent="-144292">
              <a:buClr>
                <a:schemeClr val="dk1"/>
              </a:buClr>
              <a:buSzPts val="1800"/>
            </a:pP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40487" indent="-144292">
              <a:buClr>
                <a:schemeClr val="dk1"/>
              </a:buClr>
              <a:buSzPts val="1800"/>
            </a:pP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40487" indent="-144292">
              <a:buClr>
                <a:schemeClr val="dk1"/>
              </a:buClr>
              <a:buSzPts val="1800"/>
            </a:pP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40487" indent="-144292">
              <a:buClr>
                <a:schemeClr val="dk1"/>
              </a:buClr>
              <a:buSzPts val="1800"/>
            </a:pP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g35290a02e96_0_1"/>
          <p:cNvSpPr txBox="1"/>
          <p:nvPr/>
        </p:nvSpPr>
        <p:spPr>
          <a:xfrm>
            <a:off x="22283" y="137369"/>
            <a:ext cx="25203160" cy="816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76943" tIns="38461" rIns="76943" bIns="38461" anchor="t" anchorCtr="0">
            <a:spAutoFit/>
          </a:bodyPr>
          <a:lstStyle/>
          <a:p>
            <a:pPr algn="ctr"/>
            <a:r>
              <a:rPr lang="en-GB" sz="24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Convegno</a:t>
            </a:r>
            <a:r>
              <a:rPr lang="en-GB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FORMARE EDUCATORI PROFESSIONALI, 20°- 40° con </a:t>
            </a:r>
            <a:r>
              <a:rPr lang="en-GB" sz="24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GB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più</a:t>
            </a:r>
            <a:r>
              <a:rPr lang="en-GB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fragili</a:t>
            </a:r>
            <a:r>
              <a:rPr lang="en-GB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una </a:t>
            </a:r>
            <a:r>
              <a:rPr lang="en-GB" sz="24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sfida</a:t>
            </a:r>
            <a:r>
              <a:rPr lang="en-GB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per </a:t>
            </a:r>
            <a:r>
              <a:rPr lang="en-GB" sz="24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il</a:t>
            </a:r>
            <a:r>
              <a:rPr lang="en-GB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cambiamento</a:t>
            </a:r>
            <a:r>
              <a:rPr lang="en-GB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personale</a:t>
            </a:r>
            <a:r>
              <a:rPr lang="en-GB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GB" sz="24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comunitario</a:t>
            </a:r>
            <a:r>
              <a:rPr lang="en-GB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</a:p>
          <a:p>
            <a:pPr algn="ctr"/>
            <a:r>
              <a:rPr lang="en-GB" sz="24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Rovereto</a:t>
            </a:r>
            <a:r>
              <a:rPr lang="en-GB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10 Aprile 2026</a:t>
            </a:r>
            <a:endParaRPr sz="2400" dirty="0">
              <a:solidFill>
                <a:srgbClr val="C00000"/>
              </a:solidFill>
            </a:endParaRPr>
          </a:p>
        </p:txBody>
      </p:sp>
      <p:sp>
        <p:nvSpPr>
          <p:cNvPr id="128" name="Google Shape;128;g35290a02e96_0_1"/>
          <p:cNvSpPr txBox="1"/>
          <p:nvPr/>
        </p:nvSpPr>
        <p:spPr>
          <a:xfrm>
            <a:off x="8715631" y="31865100"/>
            <a:ext cx="8320711" cy="172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943" tIns="38461" rIns="76943" bIns="38461" anchor="t" anchorCtr="0">
            <a:spAutoFit/>
          </a:bodyPr>
          <a:lstStyle/>
          <a:p>
            <a:pPr marL="240487" indent="-240487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COGNOME N., COGNOME 2 N2. (ANNO), </a:t>
            </a:r>
            <a:r>
              <a:rPr lang="en-GB" sz="1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Titolo</a:t>
            </a:r>
            <a:r>
              <a:rPr lang="en-GB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articolo</a:t>
            </a:r>
            <a:r>
              <a:rPr lang="en-GB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«</a:t>
            </a:r>
            <a:r>
              <a:rPr lang="en-GB" sz="1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nome</a:t>
            </a:r>
            <a:r>
              <a:rPr lang="en-GB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rivista</a:t>
            </a:r>
            <a:r>
              <a:rPr lang="en-GB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», anno…..</a:t>
            </a:r>
            <a:endParaRPr dirty="0"/>
          </a:p>
          <a:p>
            <a:pPr marL="240487" indent="-240487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COGNOME N3 (ANNO), </a:t>
            </a:r>
            <a:r>
              <a:rPr lang="en-GB" sz="1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Titolo</a:t>
            </a:r>
            <a:r>
              <a:rPr lang="en-GB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volume, </a:t>
            </a:r>
            <a:r>
              <a:rPr lang="en-GB" sz="1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editore</a:t>
            </a:r>
            <a:r>
              <a:rPr lang="en-GB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città</a:t>
            </a:r>
            <a:r>
              <a:rPr lang="en-GB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240487" indent="-144292">
              <a:buClr>
                <a:schemeClr val="dk1"/>
              </a:buClr>
              <a:buSzPts val="1800"/>
            </a:pP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40487" indent="-144292">
              <a:buClr>
                <a:schemeClr val="dk1"/>
              </a:buClr>
              <a:buSzPts val="1800"/>
            </a:pP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40487" indent="-144292">
              <a:buClr>
                <a:schemeClr val="dk1"/>
              </a:buClr>
              <a:buSzPts val="1800"/>
            </a:pP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40487" indent="-144292">
              <a:buClr>
                <a:schemeClr val="dk1"/>
              </a:buClr>
              <a:buSzPts val="1800"/>
            </a:pP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g35290a02e96_0_1"/>
          <p:cNvSpPr txBox="1"/>
          <p:nvPr/>
        </p:nvSpPr>
        <p:spPr>
          <a:xfrm>
            <a:off x="16510615" y="31865100"/>
            <a:ext cx="8320711" cy="172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943" tIns="38461" rIns="76943" bIns="38461" anchor="t" anchorCtr="0">
            <a:spAutoFit/>
          </a:bodyPr>
          <a:lstStyle/>
          <a:p>
            <a:pPr marL="240487" indent="-240487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COGNOME N., COGNOME 2 N2. (ANNO), </a:t>
            </a:r>
            <a:r>
              <a:rPr lang="en-GB" sz="1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Titolo</a:t>
            </a:r>
            <a:r>
              <a:rPr lang="en-GB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articolo</a:t>
            </a:r>
            <a:r>
              <a:rPr lang="en-GB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«</a:t>
            </a:r>
            <a:r>
              <a:rPr lang="en-GB" sz="1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nome</a:t>
            </a:r>
            <a:r>
              <a:rPr lang="en-GB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rivista</a:t>
            </a:r>
            <a:r>
              <a:rPr lang="en-GB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», anno…..</a:t>
            </a:r>
            <a:endParaRPr dirty="0"/>
          </a:p>
          <a:p>
            <a:pPr marL="240487" indent="-240487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COGNOME N3 (ANNO), </a:t>
            </a:r>
            <a:r>
              <a:rPr lang="en-GB" sz="1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Titolo</a:t>
            </a:r>
            <a:r>
              <a:rPr lang="en-GB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volume, </a:t>
            </a:r>
            <a:r>
              <a:rPr lang="en-GB" sz="1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editore</a:t>
            </a:r>
            <a:r>
              <a:rPr lang="en-GB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città</a:t>
            </a:r>
            <a:r>
              <a:rPr lang="en-GB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240487" indent="-144292">
              <a:buClr>
                <a:schemeClr val="dk1"/>
              </a:buClr>
              <a:buSzPts val="1800"/>
            </a:pP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40487" indent="-144292">
              <a:buClr>
                <a:schemeClr val="dk1"/>
              </a:buClr>
              <a:buSzPts val="1800"/>
            </a:pP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40487" indent="-144292">
              <a:buClr>
                <a:schemeClr val="dk1"/>
              </a:buClr>
              <a:buSzPts val="1800"/>
            </a:pP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40487" indent="-144292">
              <a:buClr>
                <a:schemeClr val="dk1"/>
              </a:buClr>
              <a:buSzPts val="1800"/>
            </a:pP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g35290a02e96_0_1"/>
          <p:cNvSpPr txBox="1"/>
          <p:nvPr/>
        </p:nvSpPr>
        <p:spPr>
          <a:xfrm>
            <a:off x="1092946" y="16642307"/>
            <a:ext cx="10767243" cy="2990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943" tIns="76943" rIns="76943" bIns="76943" anchor="t" anchorCtr="0">
            <a:noAutofit/>
          </a:bodyPr>
          <a:lstStyle/>
          <a:p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Testo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preferibilmente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 o 3 o 4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colonne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dimensione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minima 18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pt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g35290a02e96_0_1"/>
          <p:cNvSpPr txBox="1"/>
          <p:nvPr/>
        </p:nvSpPr>
        <p:spPr>
          <a:xfrm>
            <a:off x="12884363" y="24817443"/>
            <a:ext cx="10767243" cy="2990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943" tIns="76943" rIns="76943" bIns="76943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g35290a02e96_0_1"/>
          <p:cNvSpPr txBox="1"/>
          <p:nvPr/>
        </p:nvSpPr>
        <p:spPr>
          <a:xfrm>
            <a:off x="1320299" y="5171505"/>
            <a:ext cx="10767243" cy="2990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943" tIns="76943" rIns="76943" bIns="76943" anchor="t" anchorCtr="0">
            <a:noAutofit/>
          </a:bodyPr>
          <a:lstStyle/>
          <a:p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Testo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preferibilmente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 o 3 o 4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colonne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dimensione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minima 18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pt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g35290a02e96_0_1"/>
          <p:cNvSpPr txBox="1"/>
          <p:nvPr/>
        </p:nvSpPr>
        <p:spPr>
          <a:xfrm>
            <a:off x="18782253" y="9275324"/>
            <a:ext cx="5443128" cy="579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943" tIns="76943" rIns="76943" bIns="76943" anchor="t" anchorCtr="0">
            <a:noAutofit/>
          </a:bodyPr>
          <a:lstStyle/>
          <a:p>
            <a:pPr algn="ctr"/>
            <a:r>
              <a:rPr lang="en-GB" sz="13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Didascalia</a:t>
            </a:r>
            <a:r>
              <a:rPr lang="en-GB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3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immagine</a:t>
            </a: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g35290a02e96_0_1"/>
          <p:cNvSpPr txBox="1"/>
          <p:nvPr/>
        </p:nvSpPr>
        <p:spPr>
          <a:xfrm rot="-447439">
            <a:off x="6834391" y="6020355"/>
            <a:ext cx="11698168" cy="377180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76943" tIns="76943" rIns="76943" bIns="76943" anchor="t" anchorCtr="0">
            <a:noAutofit/>
          </a:bodyPr>
          <a:lstStyle/>
          <a:p>
            <a:r>
              <a:rPr lang="en-GB" sz="4400" dirty="0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FAC-SIMILE: il </a:t>
            </a:r>
            <a:r>
              <a:rPr lang="en-GB" sz="4400" dirty="0" err="1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modello</a:t>
            </a:r>
            <a:r>
              <a:rPr lang="en-GB" sz="4400" dirty="0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n-GB" sz="4400" dirty="0" err="1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impaginato</a:t>
            </a:r>
            <a:r>
              <a:rPr lang="en-GB" sz="4400" dirty="0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4400" dirty="0" err="1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proposto</a:t>
            </a:r>
            <a:r>
              <a:rPr lang="en-GB" sz="4400" dirty="0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è solo </a:t>
            </a:r>
            <a:r>
              <a:rPr lang="en-GB" sz="4400" dirty="0" err="1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indicativo</a:t>
            </a:r>
            <a:r>
              <a:rPr lang="en-GB" sz="4400" dirty="0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4400" dirty="0">
              <a:solidFill>
                <a:schemeClr val="accent4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GB" sz="4400" dirty="0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è </a:t>
            </a:r>
            <a:r>
              <a:rPr lang="en-GB" sz="4400" dirty="0" err="1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possibile</a:t>
            </a:r>
            <a:r>
              <a:rPr lang="en-GB" sz="4400" dirty="0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4400" dirty="0" err="1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modificare</a:t>
            </a:r>
            <a:r>
              <a:rPr lang="en-GB" sz="4400" dirty="0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4400" dirty="0" err="1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l’impaginazione</a:t>
            </a:r>
            <a:r>
              <a:rPr lang="en-GB" sz="4400" dirty="0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a piacere, </a:t>
            </a:r>
            <a:r>
              <a:rPr lang="en-GB" sz="4400" dirty="0" err="1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mantenendo</a:t>
            </a:r>
            <a:r>
              <a:rPr lang="en-GB" sz="4400" dirty="0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4400" dirty="0" err="1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invariate</a:t>
            </a:r>
            <a:r>
              <a:rPr lang="en-GB" sz="4400" dirty="0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le </a:t>
            </a:r>
            <a:r>
              <a:rPr lang="en-GB" sz="4400" dirty="0" err="1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dimensioni</a:t>
            </a:r>
            <a:r>
              <a:rPr lang="en-GB" sz="4400" dirty="0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la </a:t>
            </a:r>
            <a:r>
              <a:rPr lang="en-GB" sz="4400" dirty="0" err="1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struttura</a:t>
            </a:r>
            <a:r>
              <a:rPr lang="en-GB" sz="4400" dirty="0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della testata in alto e il footer in basso </a:t>
            </a:r>
            <a:endParaRPr sz="4400" dirty="0">
              <a:solidFill>
                <a:schemeClr val="accent4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134;g35290a02e96_0_1"/>
          <p:cNvSpPr txBox="1"/>
          <p:nvPr/>
        </p:nvSpPr>
        <p:spPr>
          <a:xfrm>
            <a:off x="7064899" y="11314241"/>
            <a:ext cx="8899001" cy="2990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943" tIns="76943" rIns="76943" bIns="76943" anchor="t" anchorCtr="0">
            <a:noAutofit/>
          </a:bodyPr>
          <a:lstStyle/>
          <a:p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Testo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preferibilmente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 o 3 o 4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colonne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dimensione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minima 18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pt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2FD041B-30B9-421A-8585-75B43408AECD}"/>
              </a:ext>
            </a:extLst>
          </p:cNvPr>
          <p:cNvSpPr txBox="1"/>
          <p:nvPr/>
        </p:nvSpPr>
        <p:spPr>
          <a:xfrm>
            <a:off x="17398938" y="33886363"/>
            <a:ext cx="6826443" cy="15696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 la collaborazione di: </a:t>
            </a:r>
            <a:b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Dipartimento di Psicologia e Scienze Cognitive</a:t>
            </a:r>
            <a:br>
              <a:rPr 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Centro Interdipartimentale di Scienze Mediche </a:t>
            </a:r>
          </a:p>
          <a:p>
            <a:pPr algn="ctr"/>
            <a:r>
              <a:rPr lang="it-IT" sz="24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Corso di Laurea in Educazione Professionale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397ACE6-2A75-405F-A2E1-A12E93CF59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02450" y="3584394"/>
            <a:ext cx="3816959" cy="5707602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70B84A79-C00F-4EF2-9ACD-952FB749C7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1580" y="10703152"/>
            <a:ext cx="4762500" cy="3571875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C084F12B-2DFD-4A49-AAE1-B59DC7EB57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53265" y="27166160"/>
            <a:ext cx="4698341" cy="2594606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4AB68189-8599-4373-A417-43E01A683C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04883" y="10653666"/>
            <a:ext cx="5496687" cy="3650785"/>
          </a:xfrm>
          <a:prstGeom prst="rect">
            <a:avLst/>
          </a:prstGeom>
        </p:spPr>
      </p:pic>
      <p:pic>
        <p:nvPicPr>
          <p:cNvPr id="5" name="Immagine 4" descr="Immagine che contiene testo, Carattere, logo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B63A920E-72D4-FE4E-2CAE-BC33ACACFA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7835" y="33934489"/>
            <a:ext cx="4678680" cy="145084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B563EEC8-E4F1-33E3-CC4F-FF9F8A22BA1A}"/>
              </a:ext>
            </a:extLst>
          </p:cNvPr>
          <p:cNvSpPr txBox="1"/>
          <p:nvPr/>
        </p:nvSpPr>
        <p:spPr>
          <a:xfrm>
            <a:off x="10665436" y="33934489"/>
            <a:ext cx="2844212" cy="156966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EVENTUALE LOGO</a:t>
            </a:r>
          </a:p>
          <a:p>
            <a:pPr algn="ctr"/>
            <a:r>
              <a:rPr 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ENTE DI TIROCINIO</a:t>
            </a:r>
            <a:br>
              <a:rPr 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270</Words>
  <Application>Microsoft Office PowerPoint</Application>
  <PresentationFormat>Personalizzato</PresentationFormat>
  <Paragraphs>83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Funghi, Giulia</dc:creator>
  <cp:lastModifiedBy>Rossi, Verena</cp:lastModifiedBy>
  <cp:revision>15</cp:revision>
  <dcterms:created xsi:type="dcterms:W3CDTF">2022-04-22T13:32:07Z</dcterms:created>
  <dcterms:modified xsi:type="dcterms:W3CDTF">2026-01-13T15:26:46Z</dcterms:modified>
</cp:coreProperties>
</file>